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6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0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9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90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2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23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alex.popescu</dc:creator>
  <cp:lastModifiedBy>alex.popescu</cp:lastModifiedBy>
  <cp:revision>59</cp:revision>
  <cp:lastPrinted>2015-05-29T08:35:07Z</cp:lastPrinted>
  <dcterms:created xsi:type="dcterms:W3CDTF">2006-08-16T00:00:00Z</dcterms:created>
  <dcterms:modified xsi:type="dcterms:W3CDTF">2016-04-08T08:44:10Z</dcterms:modified>
</cp:coreProperties>
</file>