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76" r:id="rId4"/>
    <p:sldId id="281" r:id="rId5"/>
    <p:sldId id="284" r:id="rId6"/>
    <p:sldId id="285" r:id="rId7"/>
    <p:sldId id="286" r:id="rId8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0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2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-1"/>
            <a:ext cx="9150927" cy="68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4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7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5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5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alex.popescu</dc:creator>
  <cp:lastModifiedBy>Ibolya Szabo</cp:lastModifiedBy>
  <cp:revision>104</cp:revision>
  <cp:lastPrinted>2016-11-14T08:52:53Z</cp:lastPrinted>
  <dcterms:created xsi:type="dcterms:W3CDTF">2006-08-16T00:00:00Z</dcterms:created>
  <dcterms:modified xsi:type="dcterms:W3CDTF">2016-11-14T08:53:05Z</dcterms:modified>
</cp:coreProperties>
</file>