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76" r:id="rId4"/>
    <p:sldId id="281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alex.popescu</dc:creator>
  <cp:lastModifiedBy>alex.popescu</cp:lastModifiedBy>
  <cp:revision>100</cp:revision>
  <cp:lastPrinted>2015-05-29T08:35:07Z</cp:lastPrinted>
  <dcterms:created xsi:type="dcterms:W3CDTF">2006-08-16T00:00:00Z</dcterms:created>
  <dcterms:modified xsi:type="dcterms:W3CDTF">2016-11-04T11:33:50Z</dcterms:modified>
</cp:coreProperties>
</file>