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DAC1B-9A62-4D99-AEF6-6B05B03B85BD}" type="datetimeFigureOut">
              <a:rPr lang="nl-NL" smtClean="0"/>
              <a:t>31-1-2017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D88C-57D6-4195-A4DA-AA7AD67EE6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47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7B9D-51D3-4DA4-B1B2-F5AD817B136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43B9-FE47-4555-BB60-910BD1E3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kommatrad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Services of KommaNet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06" y="5966454"/>
            <a:ext cx="2847994" cy="891546"/>
          </a:xfrm>
        </p:spPr>
      </p:pic>
      <p:sp>
        <p:nvSpPr>
          <p:cNvPr id="5" name="Tekstvak 4"/>
          <p:cNvSpPr txBox="1"/>
          <p:nvPr/>
        </p:nvSpPr>
        <p:spPr>
          <a:xfrm>
            <a:off x="962526" y="2117558"/>
            <a:ext cx="108849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KommaNet is a sister company of KommaTrade. We </a:t>
            </a:r>
            <a:r>
              <a:rPr lang="nl-NL" sz="2200" dirty="0" err="1"/>
              <a:t>perform</a:t>
            </a:r>
            <a:r>
              <a:rPr lang="nl-NL" sz="2200" dirty="0"/>
              <a:t> </a:t>
            </a:r>
            <a:r>
              <a:rPr lang="nl-NL" sz="2200" dirty="0" err="1"/>
              <a:t>some</a:t>
            </a:r>
            <a:r>
              <a:rPr lang="nl-NL" sz="2200" dirty="0"/>
              <a:t> of </a:t>
            </a:r>
            <a:r>
              <a:rPr lang="nl-NL" sz="2200" dirty="0" err="1"/>
              <a:t>the</a:t>
            </a:r>
            <a:r>
              <a:rPr lang="nl-NL" sz="2200" dirty="0"/>
              <a:t> </a:t>
            </a:r>
            <a:r>
              <a:rPr lang="nl-NL" sz="2200" dirty="0" err="1"/>
              <a:t>specialised</a:t>
            </a:r>
            <a:r>
              <a:rPr lang="nl-NL" sz="2200" dirty="0"/>
              <a:t> services </a:t>
            </a:r>
          </a:p>
          <a:p>
            <a:r>
              <a:rPr lang="nl-NL" sz="2200" dirty="0" err="1"/>
              <a:t>for</a:t>
            </a:r>
            <a:r>
              <a:rPr lang="nl-NL" sz="2200" dirty="0"/>
              <a:t> KommaTrade, </a:t>
            </a:r>
            <a:r>
              <a:rPr lang="nl-NL" sz="2200" dirty="0" err="1"/>
              <a:t>such</a:t>
            </a:r>
            <a:r>
              <a:rPr lang="nl-NL" sz="2200" dirty="0"/>
              <a:t> as:</a:t>
            </a:r>
          </a:p>
          <a:p>
            <a:endParaRPr lang="nl-NL" sz="2200" dirty="0"/>
          </a:p>
          <a:p>
            <a:endParaRPr lang="nl-NL" sz="2200" dirty="0"/>
          </a:p>
          <a:p>
            <a:pPr marL="285750" indent="-285750">
              <a:buFontTx/>
              <a:buChar char="-"/>
            </a:pPr>
            <a:r>
              <a:rPr lang="nl-NL" sz="2200" dirty="0"/>
              <a:t>Export training for our exhibiting clients </a:t>
            </a:r>
          </a:p>
          <a:p>
            <a:pPr marL="285750" indent="-285750">
              <a:buFontTx/>
              <a:buChar char="-"/>
            </a:pPr>
            <a:r>
              <a:rPr lang="nl-NL" sz="2200" dirty="0"/>
              <a:t>Search for bussiness alliances </a:t>
            </a:r>
          </a:p>
          <a:p>
            <a:pPr marL="285750" indent="-285750">
              <a:buFontTx/>
              <a:buChar char="-"/>
            </a:pPr>
            <a:r>
              <a:rPr lang="nl-NL" sz="2200" dirty="0"/>
              <a:t>Search for cooperation partners</a:t>
            </a:r>
          </a:p>
          <a:p>
            <a:pPr marL="285750" indent="-285750">
              <a:buFontTx/>
              <a:buChar char="-"/>
            </a:pPr>
            <a:r>
              <a:rPr lang="nl-NL" sz="2200" dirty="0"/>
              <a:t>Advice on international collaborations</a:t>
            </a:r>
          </a:p>
          <a:p>
            <a:pPr marL="285750" indent="-285750">
              <a:buFontTx/>
              <a:buChar char="-"/>
            </a:pPr>
            <a:endParaRPr lang="nl-NL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3515"/>
            <a:ext cx="5241159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74" y="3113183"/>
            <a:ext cx="4942052" cy="3299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Finding business alliances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4921" y="5967907"/>
            <a:ext cx="2847079" cy="89009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78568" y="1690688"/>
            <a:ext cx="789331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For our premium KommaTrade members we perform professional </a:t>
            </a:r>
          </a:p>
          <a:p>
            <a:r>
              <a:rPr lang="nl-NL" sz="2200" dirty="0"/>
              <a:t>international partner searches:</a:t>
            </a:r>
          </a:p>
          <a:p>
            <a:endParaRPr lang="nl-NL" sz="2200" dirty="0"/>
          </a:p>
          <a:p>
            <a:pPr marL="742950" lvl="1" indent="-285750">
              <a:buFontTx/>
              <a:buChar char="-"/>
            </a:pPr>
            <a:r>
              <a:rPr lang="nl-NL" sz="2200" dirty="0" err="1"/>
              <a:t>Mergers</a:t>
            </a:r>
            <a:r>
              <a:rPr lang="nl-NL" sz="2200" dirty="0"/>
              <a:t>                     : </a:t>
            </a:r>
            <a:r>
              <a:rPr lang="nl-NL" sz="2200" dirty="0" err="1"/>
              <a:t>buying</a:t>
            </a:r>
            <a:r>
              <a:rPr lang="nl-NL" sz="2200" dirty="0"/>
              <a:t> or </a:t>
            </a:r>
            <a:r>
              <a:rPr lang="nl-NL" sz="2200" dirty="0" err="1"/>
              <a:t>selling</a:t>
            </a:r>
            <a:endParaRPr lang="nl-NL" sz="2200" dirty="0"/>
          </a:p>
          <a:p>
            <a:pPr marL="742950" lvl="1" indent="-285750">
              <a:buFontTx/>
              <a:buChar char="-"/>
            </a:pPr>
            <a:r>
              <a:rPr lang="nl-NL" sz="2200" dirty="0"/>
              <a:t>Acquisitions              : take overs and buy-outs</a:t>
            </a:r>
          </a:p>
          <a:p>
            <a:pPr marL="742950" lvl="1" indent="-285750">
              <a:buFontTx/>
              <a:buChar char="-"/>
            </a:pPr>
            <a:r>
              <a:rPr lang="nl-NL" sz="2200" dirty="0"/>
              <a:t>Joint-ventures          : close co-operations </a:t>
            </a:r>
          </a:p>
          <a:p>
            <a:pPr marL="742950" lvl="1" indent="-285750">
              <a:buFontTx/>
              <a:buChar char="-"/>
            </a:pPr>
            <a:r>
              <a:rPr lang="nl-NL" sz="2200" dirty="0"/>
              <a:t>Other projects          : on the basis of exclusive mandates </a:t>
            </a:r>
          </a:p>
        </p:txBody>
      </p:sp>
    </p:spTree>
    <p:extLst>
      <p:ext uri="{BB962C8B-B14F-4D97-AF65-F5344CB8AC3E}">
        <p14:creationId xmlns:p14="http://schemas.microsoft.com/office/powerpoint/2010/main" val="386105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For exhibitors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We build your profile on our permanent internet company exhibition with: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- Your logo + description + website </a:t>
            </a:r>
          </a:p>
          <a:p>
            <a:pPr marL="0" indent="0">
              <a:buNone/>
            </a:pPr>
            <a:r>
              <a:rPr lang="en-US" sz="2200" dirty="0"/>
              <a:t>	- Contact details for communications</a:t>
            </a:r>
          </a:p>
          <a:p>
            <a:pPr marL="0" indent="0">
              <a:buNone/>
            </a:pPr>
            <a:r>
              <a:rPr lang="en-US" sz="2200" dirty="0"/>
              <a:t>	- Representative portrait photo </a:t>
            </a:r>
          </a:p>
          <a:p>
            <a:pPr marL="0" indent="0">
              <a:buNone/>
            </a:pPr>
            <a:r>
              <a:rPr lang="en-US" sz="2200" dirty="0"/>
              <a:t>	- Product photographs + pictures </a:t>
            </a:r>
          </a:p>
          <a:p>
            <a:pPr marL="0" indent="0">
              <a:buNone/>
            </a:pPr>
            <a:r>
              <a:rPr lang="en-US" sz="2200" dirty="0"/>
              <a:t>	- Brochures to be uploaded   </a:t>
            </a:r>
          </a:p>
          <a:p>
            <a:pPr marL="0" indent="0">
              <a:buNone/>
            </a:pPr>
            <a:r>
              <a:rPr lang="en-US" sz="2200" dirty="0"/>
              <a:t>              - Uploaded videos</a:t>
            </a:r>
          </a:p>
          <a:p>
            <a:pPr marL="0" indent="0">
              <a:buNone/>
            </a:pPr>
            <a:r>
              <a:rPr lang="en-US" sz="2200" dirty="0"/>
              <a:t>	- Highlights and reviews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36" y="5931328"/>
            <a:ext cx="304826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For exhibitors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They can choose from the following subscriptions:</a:t>
            </a:r>
          </a:p>
          <a:p>
            <a:pPr lvl="2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r>
              <a:rPr lang="en-US" sz="2200" dirty="0"/>
              <a:t>BASIC, simple listing in our web directory</a:t>
            </a:r>
          </a:p>
          <a:p>
            <a:pPr lvl="2">
              <a:buFontTx/>
              <a:buChar char="-"/>
            </a:pPr>
            <a:r>
              <a:rPr lang="en-US" sz="2200" dirty="0"/>
              <a:t>PLUS, regular promotions in our communities</a:t>
            </a:r>
          </a:p>
          <a:p>
            <a:pPr lvl="2">
              <a:buFontTx/>
              <a:buChar char="-"/>
            </a:pPr>
            <a:r>
              <a:rPr lang="en-US" sz="2200" dirty="0"/>
              <a:t>PREMIUM, frequent promotions, also with selective presentations</a:t>
            </a:r>
          </a:p>
          <a:p>
            <a:pPr lvl="2">
              <a:buFontTx/>
              <a:buChar char="-"/>
            </a:pPr>
            <a:r>
              <a:rPr lang="en-US" sz="2200" dirty="0"/>
              <a:t>PREMIUM PLUS, all the above plus alliance searches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Depending on client’s choice we perform additional personalized services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36" y="5931328"/>
            <a:ext cx="304826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Associate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You have a chance to become a    </a:t>
            </a:r>
            <a:r>
              <a:rPr lang="en-US" dirty="0"/>
              <a:t>"</a:t>
            </a:r>
            <a:r>
              <a:rPr lang="en-US" dirty="0" err="1"/>
              <a:t>KommaTrader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sz="2200" dirty="0"/>
              <a:t>Through our website </a:t>
            </a:r>
            <a:r>
              <a:rPr lang="en-US" sz="2200" dirty="0">
                <a:hlinkClick r:id="rId2"/>
              </a:rPr>
              <a:t>www.kommatrade.com</a:t>
            </a:r>
            <a:r>
              <a:rPr lang="en-US" sz="2200" dirty="0"/>
              <a:t> you can easily join this exclusive community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    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36" y="5931328"/>
            <a:ext cx="304826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14" y="3024298"/>
            <a:ext cx="3871748" cy="25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0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Building a community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736" y="5931328"/>
            <a:ext cx="3048264" cy="92667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90863" y="2217319"/>
            <a:ext cx="10262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We have built several communities of interesting people in mechanical engineering</a:t>
            </a:r>
          </a:p>
          <a:p>
            <a:endParaRPr lang="nl-NL" sz="22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nl-NL" sz="2200" dirty="0"/>
              <a:t>Buyers and purchasers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nl-NL" sz="2200" dirty="0"/>
              <a:t>Company owners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nl-NL" sz="2200" dirty="0"/>
              <a:t>CEOs of big companies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nl-NL" sz="2200" dirty="0"/>
              <a:t>Consultants and advisors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nl-NL" sz="2200" dirty="0"/>
              <a:t>Associations and clusters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200" dirty="0"/>
          </a:p>
          <a:p>
            <a:r>
              <a:rPr lang="nl-NL" sz="2200" dirty="0"/>
              <a:t>And the expansion of these communities is continuing</a:t>
            </a:r>
          </a:p>
        </p:txBody>
      </p:sp>
    </p:spTree>
    <p:extLst>
      <p:ext uri="{BB962C8B-B14F-4D97-AF65-F5344CB8AC3E}">
        <p14:creationId xmlns:p14="http://schemas.microsoft.com/office/powerpoint/2010/main" val="361471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Benefits to Join us as 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KommaTrader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200" dirty="0"/>
              <a:t>Part of a growing and appreciated platform</a:t>
            </a:r>
          </a:p>
          <a:p>
            <a:pPr lvl="2"/>
            <a:r>
              <a:rPr lang="en-US" sz="2200" dirty="0"/>
              <a:t>Regular presentations to selected potentials</a:t>
            </a:r>
          </a:p>
          <a:p>
            <a:pPr lvl="2"/>
            <a:r>
              <a:rPr lang="en-US" sz="2200" dirty="0"/>
              <a:t>Access to professional information and advice</a:t>
            </a:r>
          </a:p>
          <a:p>
            <a:pPr lvl="2"/>
            <a:r>
              <a:rPr lang="en-US" sz="2200" dirty="0"/>
              <a:t>Knowledgeable experienced people at your side</a:t>
            </a:r>
          </a:p>
          <a:p>
            <a:pPr lvl="2"/>
            <a:r>
              <a:rPr lang="en-US" sz="2200" dirty="0"/>
              <a:t>Part of an advanced engineering/marketing combination</a:t>
            </a:r>
          </a:p>
          <a:p>
            <a:pPr lvl="2"/>
            <a:r>
              <a:rPr lang="en-US" sz="2200" dirty="0"/>
              <a:t>Worldwide coverage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36" y="5931328"/>
            <a:ext cx="304826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             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15216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 Our country is very small but dynamic</a:t>
            </a:r>
          </a:p>
          <a:p>
            <a:pPr marL="0" indent="0">
              <a:buNone/>
            </a:pPr>
            <a:r>
              <a:rPr lang="en-US" sz="2200" dirty="0"/>
              <a:t> Traditionally we are dependent on other countries</a:t>
            </a:r>
          </a:p>
          <a:p>
            <a:pPr marL="0" indent="0">
              <a:buNone/>
            </a:pPr>
            <a:r>
              <a:rPr lang="en-US" sz="2200" dirty="0"/>
              <a:t> The Dutch are found and accepted everywhere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                                                       </a:t>
            </a:r>
          </a:p>
          <a:p>
            <a:pPr marL="0" indent="0">
              <a:buNone/>
            </a:pPr>
            <a:r>
              <a:rPr lang="en-US" sz="2200" dirty="0"/>
              <a:t>					 </a:t>
            </a:r>
          </a:p>
          <a:p>
            <a:pPr marL="0" indent="0">
              <a:buNone/>
            </a:pPr>
            <a:r>
              <a:rPr lang="en-US" sz="2200" dirty="0"/>
              <a:t>					</a:t>
            </a:r>
          </a:p>
          <a:p>
            <a:pPr marL="0" indent="0">
              <a:buNone/>
            </a:pPr>
            <a:r>
              <a:rPr lang="en-US" sz="2200" dirty="0"/>
              <a:t>                                                                         Join us to open your vision and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8" y="785697"/>
            <a:ext cx="3884624" cy="242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5" y="3560515"/>
            <a:ext cx="3353292" cy="2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For potential buyers we offer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Unique B2B platform for mechanical engineering</a:t>
            </a:r>
          </a:p>
          <a:p>
            <a:r>
              <a:rPr lang="en-US" sz="2400" dirty="0"/>
              <a:t>Permanent continuous approachable</a:t>
            </a:r>
          </a:p>
          <a:p>
            <a:r>
              <a:rPr lang="en-US" sz="2400" dirty="0"/>
              <a:t>Free to visit and requires no login nor password</a:t>
            </a:r>
          </a:p>
          <a:p>
            <a:r>
              <a:rPr lang="en-US" sz="2400" dirty="0"/>
              <a:t>Covering many sectors: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	 - Process equipment and components</a:t>
            </a:r>
          </a:p>
          <a:p>
            <a:pPr marL="0" indent="0">
              <a:buNone/>
            </a:pPr>
            <a:r>
              <a:rPr lang="en-US" sz="2400" dirty="0"/>
              <a:t>  	 - Drives and transmissions</a:t>
            </a:r>
          </a:p>
          <a:p>
            <a:pPr marL="0" indent="0">
              <a:buNone/>
            </a:pPr>
            <a:r>
              <a:rPr lang="en-US" sz="2400" dirty="0"/>
              <a:t> 	 - Hydraulics and pneumatics</a:t>
            </a:r>
          </a:p>
          <a:p>
            <a:pPr marL="0" indent="0">
              <a:buNone/>
            </a:pPr>
            <a:r>
              <a:rPr lang="en-US" sz="2400" dirty="0"/>
              <a:t>  	 - Pumps and rotating machines</a:t>
            </a:r>
          </a:p>
          <a:p>
            <a:pPr marL="0" indent="0">
              <a:buNone/>
            </a:pPr>
            <a:r>
              <a:rPr lang="en-US" sz="2400" dirty="0"/>
              <a:t>  	 - Tools, tooling and dies</a:t>
            </a:r>
          </a:p>
          <a:p>
            <a:pPr marL="0" indent="0">
              <a:buNone/>
            </a:pPr>
            <a:r>
              <a:rPr lang="en-US" sz="2400" dirty="0"/>
              <a:t> 	 - Castings and forgings</a:t>
            </a:r>
          </a:p>
          <a:p>
            <a:pPr marL="0" indent="0">
              <a:buNone/>
            </a:pPr>
            <a:r>
              <a:rPr lang="en-US" sz="2400" dirty="0"/>
              <a:t>  	 - Metalworking and machinery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For potential buyers we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All verified companies with good quality control</a:t>
            </a:r>
          </a:p>
          <a:p>
            <a:r>
              <a:rPr lang="en-US" sz="2200" dirty="0"/>
              <a:t>From many parts of the world</a:t>
            </a:r>
          </a:p>
          <a:p>
            <a:r>
              <a:rPr lang="en-US" sz="2200" dirty="0"/>
              <a:t>Mostly from emerging markets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1" y="3567202"/>
            <a:ext cx="2277645" cy="2084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99" y="3543136"/>
            <a:ext cx="2303946" cy="2108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98" y="3543136"/>
            <a:ext cx="2299947" cy="2104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98" y="3560255"/>
            <a:ext cx="2262527" cy="207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78" y="3536589"/>
            <a:ext cx="2307102" cy="2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KommaTrade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82" y="1577021"/>
            <a:ext cx="10515600" cy="465264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Our team of specialists heading different sections, multi-lingual and multi-functional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05572"/>
            <a:ext cx="6848475" cy="3897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KommaTrade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We form a dedicated team of: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	 - Experienced engineers</a:t>
            </a:r>
          </a:p>
          <a:p>
            <a:pPr marL="0" indent="0">
              <a:buNone/>
            </a:pPr>
            <a:r>
              <a:rPr lang="en-US" sz="2200" dirty="0"/>
              <a:t>	 - Global marketers</a:t>
            </a:r>
          </a:p>
          <a:p>
            <a:pPr marL="0" indent="0">
              <a:buNone/>
            </a:pPr>
            <a:r>
              <a:rPr lang="en-US" sz="2200" dirty="0"/>
              <a:t>  	 - Knowledgeable IT specialists</a:t>
            </a:r>
          </a:p>
          <a:p>
            <a:pPr marL="0" indent="0">
              <a:buNone/>
            </a:pPr>
            <a:r>
              <a:rPr lang="en-US" sz="2200" dirty="0"/>
              <a:t> 	 - Experienced researchers</a:t>
            </a:r>
          </a:p>
          <a:p>
            <a:pPr marL="0" indent="0">
              <a:buNone/>
            </a:pPr>
            <a:r>
              <a:rPr lang="en-US" sz="2200" dirty="0"/>
              <a:t> 	 - Digital experts</a:t>
            </a:r>
          </a:p>
          <a:p>
            <a:pPr marL="0" indent="0">
              <a:buNone/>
            </a:pPr>
            <a:r>
              <a:rPr lang="en-US" i="1" dirty="0"/>
              <a:t>	All under one roof</a:t>
            </a:r>
          </a:p>
          <a:p>
            <a:pPr marL="0" indent="0">
              <a:buNone/>
            </a:pPr>
            <a:r>
              <a:rPr lang="en-US" sz="2200" i="1" dirty="0"/>
              <a:t>                - </a:t>
            </a:r>
            <a:r>
              <a:rPr lang="en-US" sz="2200" dirty="0"/>
              <a:t>Supported by our agents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172620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KommaTrade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worldwide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</p:spPr>
      </p:pic>
      <p:sp>
        <p:nvSpPr>
          <p:cNvPr id="3" name="Tekstvak 2"/>
          <p:cNvSpPr txBox="1"/>
          <p:nvPr/>
        </p:nvSpPr>
        <p:spPr>
          <a:xfrm>
            <a:off x="405063" y="1498183"/>
            <a:ext cx="107281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We have built a worldwide network with qualified engineers, all trained by us. </a:t>
            </a:r>
          </a:p>
          <a:p>
            <a:r>
              <a:rPr lang="nl-NL" sz="2200" dirty="0"/>
              <a:t>These agents are motivated to assist you with your sourcing and sales requirements. </a:t>
            </a:r>
          </a:p>
          <a:p>
            <a:endParaRPr lang="nl-NL" sz="2200" dirty="0"/>
          </a:p>
          <a:p>
            <a:r>
              <a:rPr lang="nl-NL" sz="2200" dirty="0"/>
              <a:t>Our international community was gradually build by visiting producers in countries like:</a:t>
            </a:r>
          </a:p>
          <a:p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/>
              <a:t>India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/>
              <a:t>Philippines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/>
              <a:t>Peru</a:t>
            </a:r>
          </a:p>
          <a:p>
            <a:endParaRPr lang="nl-NL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56" y="3170388"/>
            <a:ext cx="1420491" cy="591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59" y="3201918"/>
            <a:ext cx="1755800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628" y="3201918"/>
            <a:ext cx="2060627" cy="591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350" y="3201918"/>
            <a:ext cx="1652159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541" y="3203436"/>
            <a:ext cx="1780186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556" y="3233448"/>
            <a:ext cx="1292464" cy="591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818" y="3824811"/>
            <a:ext cx="1304657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218" y="3835111"/>
            <a:ext cx="1493649" cy="591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6149" y="4530788"/>
            <a:ext cx="4785775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2645" y="3845411"/>
            <a:ext cx="1633870" cy="591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76" y="3851949"/>
            <a:ext cx="1115665" cy="591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1458" y="3870541"/>
            <a:ext cx="1786283" cy="591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5699" y="3872059"/>
            <a:ext cx="1646063" cy="59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3646" y="4500219"/>
            <a:ext cx="1426588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21920" y="4495432"/>
            <a:ext cx="1670449" cy="591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5952" y="4524250"/>
            <a:ext cx="145707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KommaTrade worldwide agents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4195"/>
            <a:ext cx="747706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Expertise in export and 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7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cover the entire field of mechanical engineering</a:t>
            </a:r>
          </a:p>
          <a:p>
            <a:r>
              <a:rPr lang="en-US" dirty="0"/>
              <a:t>Presenting verified manufacturers on our </a:t>
            </a:r>
            <a:r>
              <a:rPr lang="en-US" dirty="0" err="1"/>
              <a:t>KommaTrade</a:t>
            </a:r>
            <a:r>
              <a:rPr lang="en-US" dirty="0"/>
              <a:t> portal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Products:   Castings, forgings and machining </a:t>
            </a:r>
          </a:p>
          <a:p>
            <a:pPr marL="0" indent="0">
              <a:buNone/>
            </a:pPr>
            <a:r>
              <a:rPr lang="en-US" dirty="0"/>
              <a:t>                    CNC machining and assemblies</a:t>
            </a:r>
          </a:p>
          <a:p>
            <a:pPr marL="0" indent="0">
              <a:buNone/>
            </a:pPr>
            <a:r>
              <a:rPr lang="en-US" dirty="0"/>
              <a:t>	      All kind of pumps for water, oil and chemicals</a:t>
            </a:r>
          </a:p>
          <a:p>
            <a:pPr marL="0" indent="0">
              <a:buNone/>
            </a:pPr>
            <a:r>
              <a:rPr lang="en-US" dirty="0"/>
              <a:t>	      Gear transmissions and electric drives</a:t>
            </a:r>
          </a:p>
          <a:p>
            <a:pPr marL="0" indent="0">
              <a:buNone/>
            </a:pPr>
            <a:r>
              <a:rPr lang="en-US" dirty="0"/>
              <a:t>                    Hydraulic cylinders and pneumatic components</a:t>
            </a:r>
          </a:p>
          <a:p>
            <a:pPr marL="0" indent="0">
              <a:buNone/>
            </a:pPr>
            <a:r>
              <a:rPr lang="en-US" dirty="0"/>
              <a:t>                    Tools, tooling and dies</a:t>
            </a:r>
          </a:p>
          <a:p>
            <a:pPr marL="0" indent="0">
              <a:buNone/>
            </a:pPr>
            <a:r>
              <a:rPr lang="en-US" dirty="0"/>
              <a:t>                    Pressure and heat transfer equipment</a:t>
            </a:r>
          </a:p>
          <a:p>
            <a:pPr marL="0" indent="0">
              <a:buNone/>
            </a:pPr>
            <a:r>
              <a:rPr lang="en-US" dirty="0"/>
              <a:t>                    Pipes, tubes, couplings and fittings  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KommaTrade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platform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We support the </a:t>
            </a:r>
            <a:r>
              <a:rPr lang="en-US" sz="2200" dirty="0" err="1"/>
              <a:t>KommaTraders</a:t>
            </a:r>
            <a:r>
              <a:rPr lang="en-US" sz="2200" dirty="0"/>
              <a:t> on our permanent exhibition with:</a:t>
            </a:r>
          </a:p>
          <a:p>
            <a:pPr marL="0" indent="0">
              <a:buNone/>
            </a:pPr>
            <a:r>
              <a:rPr lang="en-US" sz="2200" dirty="0"/>
              <a:t> 	  </a:t>
            </a:r>
          </a:p>
          <a:p>
            <a:pPr marL="0" indent="0">
              <a:buNone/>
            </a:pPr>
            <a:r>
              <a:rPr lang="en-US" sz="2200" dirty="0"/>
              <a:t>                 - individual presentations to buyers</a:t>
            </a:r>
          </a:p>
          <a:p>
            <a:pPr marL="0" indent="0">
              <a:buNone/>
            </a:pPr>
            <a:r>
              <a:rPr lang="en-US" sz="2200" dirty="0"/>
              <a:t>	  - promotion in our social media</a:t>
            </a:r>
          </a:p>
          <a:p>
            <a:pPr marL="0" indent="0">
              <a:buNone/>
            </a:pPr>
            <a:r>
              <a:rPr lang="en-US" sz="2200" dirty="0"/>
              <a:t>  	  - export marketing research</a:t>
            </a:r>
          </a:p>
          <a:p>
            <a:pPr marL="0" indent="0">
              <a:buNone/>
            </a:pPr>
            <a:r>
              <a:rPr lang="en-US" sz="2200" dirty="0"/>
              <a:t>	  - export training through Master Classes</a:t>
            </a:r>
          </a:p>
          <a:p>
            <a:pPr marL="0" indent="0">
              <a:buNone/>
            </a:pPr>
            <a:r>
              <a:rPr lang="en-US" sz="2200" dirty="0"/>
              <a:t> 	  - export advice and support </a:t>
            </a:r>
          </a:p>
          <a:p>
            <a:pPr marL="0" indent="0">
              <a:buNone/>
            </a:pPr>
            <a:r>
              <a:rPr lang="en-US" sz="2200" dirty="0"/>
              <a:t> 	  - partner and acquisition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28360"/>
            <a:ext cx="3048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453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For potential buyers we offer</vt:lpstr>
      <vt:lpstr>For potential buyers we present</vt:lpstr>
      <vt:lpstr>The KommaTrade team</vt:lpstr>
      <vt:lpstr>The KommaTrade team</vt:lpstr>
      <vt:lpstr>KommaTrade worldwide</vt:lpstr>
      <vt:lpstr>KommaTrade worldwide agents</vt:lpstr>
      <vt:lpstr>Expertise in export and sourcing</vt:lpstr>
      <vt:lpstr>KommaTrade platform activities</vt:lpstr>
      <vt:lpstr>Services of KommaNet</vt:lpstr>
      <vt:lpstr>Finding business alliances</vt:lpstr>
      <vt:lpstr>For exhibitors</vt:lpstr>
      <vt:lpstr>For exhibitors</vt:lpstr>
      <vt:lpstr>Associate with us</vt:lpstr>
      <vt:lpstr>Building a community</vt:lpstr>
      <vt:lpstr>Benefits to Join us as a KommaTrader</vt:lpstr>
      <vt:lpstr>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 KommaTrade</dc:creator>
  <cp:lastModifiedBy>LA KommaTrade</cp:lastModifiedBy>
  <cp:revision>59</cp:revision>
  <cp:lastPrinted>2017-01-31T09:58:32Z</cp:lastPrinted>
  <dcterms:created xsi:type="dcterms:W3CDTF">2017-01-24T16:29:34Z</dcterms:created>
  <dcterms:modified xsi:type="dcterms:W3CDTF">2017-01-31T16:04:10Z</dcterms:modified>
</cp:coreProperties>
</file>