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4" r:id="rId3"/>
    <p:sldId id="285" r:id="rId4"/>
    <p:sldId id="286" r:id="rId5"/>
    <p:sldId id="289" r:id="rId6"/>
    <p:sldId id="287" r:id="rId7"/>
    <p:sldId id="288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2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82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1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5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alex.popescu</dc:creator>
  <cp:lastModifiedBy>alex.popescu</cp:lastModifiedBy>
  <cp:revision>143</cp:revision>
  <cp:lastPrinted>2015-05-29T08:35:07Z</cp:lastPrinted>
  <dcterms:created xsi:type="dcterms:W3CDTF">2006-08-16T00:00:00Z</dcterms:created>
  <dcterms:modified xsi:type="dcterms:W3CDTF">2017-03-24T13:31:59Z</dcterms:modified>
</cp:coreProperties>
</file>